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0"/>
  </p:notesMasterIdLst>
  <p:sldIdLst>
    <p:sldId id="285" r:id="rId5"/>
    <p:sldId id="287" r:id="rId6"/>
    <p:sldId id="303" r:id="rId7"/>
    <p:sldId id="335" r:id="rId8"/>
    <p:sldId id="336" r:id="rId9"/>
    <p:sldId id="320" r:id="rId10"/>
    <p:sldId id="337" r:id="rId11"/>
    <p:sldId id="339" r:id="rId12"/>
    <p:sldId id="338" r:id="rId13"/>
    <p:sldId id="321" r:id="rId14"/>
    <p:sldId id="332" r:id="rId15"/>
    <p:sldId id="340" r:id="rId16"/>
    <p:sldId id="341" r:id="rId17"/>
    <p:sldId id="334" r:id="rId18"/>
    <p:sldId id="319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2F2F"/>
    <a:srgbClr val="D51C29"/>
    <a:srgbClr val="2C3E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6024E3-2C0B-47DA-8CE9-D142CD6AD507}" v="997" dt="2022-04-06T04:14:26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98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Văn Trung - Khoa CNTT" userId="489571c6-8ba5-4f05-9b07-0f8a8ce47714" providerId="ADAL" clId="{8B56D5D8-C73C-4063-A3B1-F1B848BB0F3D}"/>
    <pc:docChg chg="modSld">
      <pc:chgData name="Nguyễn Văn Trung - Khoa CNTT" userId="489571c6-8ba5-4f05-9b07-0f8a8ce47714" providerId="ADAL" clId="{8B56D5D8-C73C-4063-A3B1-F1B848BB0F3D}" dt="2020-09-06T06:25:48.681" v="8" actId="1035"/>
      <pc:docMkLst>
        <pc:docMk/>
      </pc:docMkLst>
      <pc:sldChg chg="modSp mod">
        <pc:chgData name="Nguyễn Văn Trung - Khoa CNTT" userId="489571c6-8ba5-4f05-9b07-0f8a8ce47714" providerId="ADAL" clId="{8B56D5D8-C73C-4063-A3B1-F1B848BB0F3D}" dt="2020-09-06T06:25:48.681" v="8" actId="1035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8B56D5D8-C73C-4063-A3B1-F1B848BB0F3D}" dt="2020-09-06T06:25:48.681" v="8" actId="1035"/>
          <ac:spMkLst>
            <pc:docMk/>
            <pc:sldMk cId="4026623210" sldId="334"/>
            <ac:spMk id="62" creationId="{00000000-0000-0000-0000-000000000000}"/>
          </ac:spMkLst>
        </pc:spChg>
      </pc:sldChg>
    </pc:docChg>
  </pc:docChgLst>
  <pc:docChgLst>
    <pc:chgData name="Nguyen Van Trung" userId="489571c6-8ba5-4f05-9b07-0f8a8ce47714" providerId="ADAL" clId="{16867486-EA68-4AF5-A522-9CAD6CD974A0}"/>
    <pc:docChg chg="undo custSel addSld delSld modSld">
      <pc:chgData name="Nguyen Van Trung" userId="489571c6-8ba5-4f05-9b07-0f8a8ce47714" providerId="ADAL" clId="{16867486-EA68-4AF5-A522-9CAD6CD974A0}" dt="2020-08-27T04:40:55.097" v="4200" actId="1036"/>
      <pc:docMkLst>
        <pc:docMk/>
      </pc:docMkLst>
      <pc:sldChg chg="modSp mod">
        <pc:chgData name="Nguyen Van Trung" userId="489571c6-8ba5-4f05-9b07-0f8a8ce47714" providerId="ADAL" clId="{16867486-EA68-4AF5-A522-9CAD6CD974A0}" dt="2020-08-27T02:54:38.684" v="217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16867486-EA68-4AF5-A522-9CAD6CD974A0}" dt="2020-08-27T02:45:51.183" v="30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3:38.511" v="213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1:46.882" v="59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3.005" v="21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2:09.850" v="99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8.684" v="217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4:40:55.097" v="4200" actId="1036"/>
        <pc:sldMkLst>
          <pc:docMk/>
          <pc:sldMk cId="133809529" sldId="287"/>
        </pc:sldMkLst>
        <pc:spChg chg="add 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3" creationId="{536C90D0-5F17-45E0-BC15-FBDB7F98ECA7}"/>
          </ac:spMkLst>
        </pc:spChg>
        <pc:spChg chg="add 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11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2:57:14.301" v="337" actId="478"/>
          <ac:spMkLst>
            <pc:docMk/>
            <pc:sldMk cId="133809529" sldId="287"/>
            <ac:spMk id="14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8" creationId="{00000000-0000-0000-0000-000000000000}"/>
          </ac:spMkLst>
        </pc:spChg>
        <pc:spChg chg="del">
          <ac:chgData name="Nguyen Van Trung" userId="489571c6-8ba5-4f05-9b07-0f8a8ce47714" providerId="ADAL" clId="{16867486-EA68-4AF5-A522-9CAD6CD974A0}" dt="2020-08-27T02:57:04.635" v="333" actId="478"/>
          <ac:spMkLst>
            <pc:docMk/>
            <pc:sldMk cId="133809529" sldId="287"/>
            <ac:spMk id="19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0" creationId="{B8491679-A116-45FB-B476-597A05F60608}"/>
          </ac:spMkLst>
        </pc:spChg>
        <pc:spChg chg="del mod">
          <ac:chgData name="Nguyen Van Trung" userId="489571c6-8ba5-4f05-9b07-0f8a8ce47714" providerId="ADAL" clId="{16867486-EA68-4AF5-A522-9CAD6CD974A0}" dt="2020-08-27T02:56:56.478" v="331"/>
          <ac:spMkLst>
            <pc:docMk/>
            <pc:sldMk cId="133809529" sldId="287"/>
            <ac:spMk id="21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2" creationId="{91B3AE46-F46C-4D82-BB36-491ECB20D03E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3" creationId="{7CEC665D-D1B4-49A8-AB22-EE5854E57FEA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4" creationId="{B6D54753-C7E9-4480-AE4D-49F6D70E4F85}"/>
          </ac:spMkLst>
        </pc:spChg>
        <pc:spChg chg="del">
          <ac:chgData name="Nguyen Van Trung" userId="489571c6-8ba5-4f05-9b07-0f8a8ce47714" providerId="ADAL" clId="{16867486-EA68-4AF5-A522-9CAD6CD974A0}" dt="2020-08-27T02:57:01.387" v="332" actId="478"/>
          <ac:spMkLst>
            <pc:docMk/>
            <pc:sldMk cId="133809529" sldId="287"/>
            <ac:spMk id="29" creationId="{00000000-0000-0000-0000-000000000000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3:28:54.859" v="1532" actId="207"/>
        <pc:sldMkLst>
          <pc:docMk/>
          <pc:sldMk cId="726866880" sldId="303"/>
        </pc:sldMkLst>
        <pc:spChg chg="add del mod">
          <ac:chgData name="Nguyen Van Trung" userId="489571c6-8ba5-4f05-9b07-0f8a8ce47714" providerId="ADAL" clId="{16867486-EA68-4AF5-A522-9CAD6CD974A0}" dt="2020-08-27T03:01:34.239" v="563" actId="478"/>
          <ac:spMkLst>
            <pc:docMk/>
            <pc:sldMk cId="726866880" sldId="303"/>
            <ac:spMk id="2" creationId="{B2C30F35-5657-4236-B40A-B1B32172A1A9}"/>
          </ac:spMkLst>
        </pc:spChg>
        <pc:spChg chg="add del mod">
          <ac:chgData name="Nguyen Van Trung" userId="489571c6-8ba5-4f05-9b07-0f8a8ce47714" providerId="ADAL" clId="{16867486-EA68-4AF5-A522-9CAD6CD974A0}" dt="2020-08-27T03:01:37.584" v="564" actId="478"/>
          <ac:spMkLst>
            <pc:docMk/>
            <pc:sldMk cId="726866880" sldId="303"/>
            <ac:spMk id="3" creationId="{433E1071-3667-48A8-AABD-DA2528D40638}"/>
          </ac:spMkLst>
        </pc:spChg>
        <pc:spChg chg="del mod">
          <ac:chgData name="Nguyen Van Trung" userId="489571c6-8ba5-4f05-9b07-0f8a8ce47714" providerId="ADAL" clId="{16867486-EA68-4AF5-A522-9CAD6CD974A0}" dt="2020-08-27T03:01:30.703" v="562" actId="478"/>
          <ac:spMkLst>
            <pc:docMk/>
            <pc:sldMk cId="726866880" sldId="303"/>
            <ac:spMk id="8" creationId="{16036F8C-060D-4C9C-9E5C-185723E8EBB1}"/>
          </ac:spMkLst>
        </pc:spChg>
        <pc:spChg chg="mod">
          <ac:chgData name="Nguyen Van Trung" userId="489571c6-8ba5-4f05-9b07-0f8a8ce47714" providerId="ADAL" clId="{16867486-EA68-4AF5-A522-9CAD6CD974A0}" dt="2020-08-27T02:58:12.381" v="42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54.859" v="1532" actId="20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16867486-EA68-4AF5-A522-9CAD6CD974A0}" dt="2020-08-27T03:39:25.830" v="1708" actId="47"/>
        <pc:sldMkLst>
          <pc:docMk/>
          <pc:sldMk cId="1284390171" sldId="317"/>
        </pc:sldMkLst>
      </pc:sldChg>
      <pc:sldChg chg="modSp add mod">
        <pc:chgData name="Nguyen Van Trung" userId="489571c6-8ba5-4f05-9b07-0f8a8ce47714" providerId="ADAL" clId="{16867486-EA68-4AF5-A522-9CAD6CD974A0}" dt="2020-08-27T03:28:16.655" v="1525" actId="113"/>
        <pc:sldMkLst>
          <pc:docMk/>
          <pc:sldMk cId="1902541966" sldId="320"/>
        </pc:sldMkLst>
        <pc:spChg chg="mod">
          <ac:chgData name="Nguyen Van Trung" userId="489571c6-8ba5-4f05-9b07-0f8a8ce47714" providerId="ADAL" clId="{16867486-EA68-4AF5-A522-9CAD6CD974A0}" dt="2020-08-27T03:10:47.960" v="10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16.655" v="1525" actId="113"/>
          <ac:spMkLst>
            <pc:docMk/>
            <pc:sldMk cId="1902541966" sldId="320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8:08.026" v="1524" actId="114"/>
        <pc:sldMkLst>
          <pc:docMk/>
          <pc:sldMk cId="2150860130" sldId="321"/>
        </pc:sldMkLst>
        <pc:spChg chg="mod">
          <ac:chgData name="Nguyen Van Trung" userId="489571c6-8ba5-4f05-9b07-0f8a8ce47714" providerId="ADAL" clId="{16867486-EA68-4AF5-A522-9CAD6CD974A0}" dt="2020-08-27T03:10:58.670" v="1041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08.026" v="1524" actId="114"/>
          <ac:spMkLst>
            <pc:docMk/>
            <pc:sldMk cId="2150860130" sldId="32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9:40.821" v="1536" actId="20577"/>
        <pc:sldMkLst>
          <pc:docMk/>
          <pc:sldMk cId="1359902612" sldId="322"/>
        </pc:sldMkLst>
        <pc:spChg chg="mod">
          <ac:chgData name="Nguyen Van Trung" userId="489571c6-8ba5-4f05-9b07-0f8a8ce47714" providerId="ADAL" clId="{16867486-EA68-4AF5-A522-9CAD6CD974A0}" dt="2020-08-27T03:29:40.821" v="1536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1:12.264" v="1248"/>
          <ac:spMkLst>
            <pc:docMk/>
            <pc:sldMk cId="1359902612" sldId="322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7:48.952" v="1521" actId="113"/>
          <ac:spMkLst>
            <pc:docMk/>
            <pc:sldMk cId="1359902612" sldId="322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21:12.264" v="1248"/>
          <ac:grpSpMkLst>
            <pc:docMk/>
            <pc:sldMk cId="1359902612" sldId="322"/>
            <ac:grpSpMk id="20" creationId="{00000000-0000-0000-0000-000000000000}"/>
          </ac:grpSpMkLst>
        </pc:grpChg>
      </pc:sldChg>
      <pc:sldChg chg="new del">
        <pc:chgData name="Nguyen Van Trung" userId="489571c6-8ba5-4f05-9b07-0f8a8ce47714" providerId="ADAL" clId="{16867486-EA68-4AF5-A522-9CAD6CD974A0}" dt="2020-08-27T03:19:36.885" v="1238" actId="47"/>
        <pc:sldMkLst>
          <pc:docMk/>
          <pc:sldMk cId="4267368229" sldId="322"/>
        </pc:sldMkLst>
      </pc:sldChg>
      <pc:sldChg chg="modSp add mod">
        <pc:chgData name="Nguyen Van Trung" userId="489571c6-8ba5-4f05-9b07-0f8a8ce47714" providerId="ADAL" clId="{16867486-EA68-4AF5-A522-9CAD6CD974A0}" dt="2020-08-27T03:31:43.958" v="1585" actId="20577"/>
        <pc:sldMkLst>
          <pc:docMk/>
          <pc:sldMk cId="1643093092" sldId="323"/>
        </pc:sldMkLst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1:43.958" v="1585" actId="20577"/>
          <ac:spMkLst>
            <pc:docMk/>
            <pc:sldMk cId="1643093092" sldId="323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0:20.307" v="1539"/>
          <ac:grpSpMkLst>
            <pc:docMk/>
            <pc:sldMk cId="1643093092" sldId="323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38:34.086" v="1707" actId="113"/>
        <pc:sldMkLst>
          <pc:docMk/>
          <pc:sldMk cId="3960341503" sldId="324"/>
        </pc:sldMkLst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8:34.086" v="1707" actId="113"/>
          <ac:spMkLst>
            <pc:docMk/>
            <pc:sldMk cId="3960341503" sldId="32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2:46.883" v="1590"/>
          <ac:grpSpMkLst>
            <pc:docMk/>
            <pc:sldMk cId="3960341503" sldId="324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51:28.814" v="2192" actId="20577"/>
        <pc:sldMkLst>
          <pc:docMk/>
          <pc:sldMk cId="622941739" sldId="325"/>
        </pc:sldMkLst>
        <pc:spChg chg="mod">
          <ac:chgData name="Nguyen Van Trung" userId="489571c6-8ba5-4f05-9b07-0f8a8ce47714" providerId="ADAL" clId="{16867486-EA68-4AF5-A522-9CAD6CD974A0}" dt="2020-08-27T03:51:28.814" v="2192" actId="20577"/>
          <ac:spMkLst>
            <pc:docMk/>
            <pc:sldMk cId="622941739" sldId="325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9:53.267" v="1711"/>
          <ac:spMkLst>
            <pc:docMk/>
            <pc:sldMk cId="622941739" sldId="325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45:07.487" v="2070" actId="20577"/>
          <ac:spMkLst>
            <pc:docMk/>
            <pc:sldMk cId="622941739" sldId="325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9:53.267" v="1711"/>
          <ac:grpSpMkLst>
            <pc:docMk/>
            <pc:sldMk cId="622941739" sldId="325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9:35.571" v="2783"/>
        <pc:sldMkLst>
          <pc:docMk/>
          <pc:sldMk cId="641862287" sldId="326"/>
        </pc:sldMkLst>
        <pc:spChg chg="add del mod">
          <ac:chgData name="Nguyen Van Trung" userId="489571c6-8ba5-4f05-9b07-0f8a8ce47714" providerId="ADAL" clId="{16867486-EA68-4AF5-A522-9CAD6CD974A0}" dt="2020-08-27T03:52:49.878" v="2199" actId="478"/>
          <ac:spMkLst>
            <pc:docMk/>
            <pc:sldMk cId="641862287" sldId="326"/>
            <ac:spMk id="2" creationId="{0189BE5B-314D-4961-8916-49033E7E9F25}"/>
          </ac:spMkLst>
        </pc:spChg>
        <pc:spChg chg="add mod">
          <ac:chgData name="Nguyen Van Trung" userId="489571c6-8ba5-4f05-9b07-0f8a8ce47714" providerId="ADAL" clId="{16867486-EA68-4AF5-A522-9CAD6CD974A0}" dt="2020-08-27T04:09:30.696" v="2781" actId="1036"/>
          <ac:spMkLst>
            <pc:docMk/>
            <pc:sldMk cId="641862287" sldId="326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1:22.660" v="2188" actId="20577"/>
          <ac:spMkLst>
            <pc:docMk/>
            <pc:sldMk cId="641862287" sldId="326"/>
            <ac:spMk id="21" creationId="{00000000-0000-0000-0000-000000000000}"/>
          </ac:spMkLst>
        </pc:spChg>
        <pc:spChg chg="add del mod">
          <ac:chgData name="Nguyen Van Trung" userId="489571c6-8ba5-4f05-9b07-0f8a8ce47714" providerId="ADAL" clId="{16867486-EA68-4AF5-A522-9CAD6CD974A0}" dt="2020-08-27T04:09:35.571" v="2783"/>
          <ac:spMkLst>
            <pc:docMk/>
            <pc:sldMk cId="641862287" sldId="326"/>
            <ac:spMk id="62" creationId="{00000000-0000-0000-0000-000000000000}"/>
          </ac:spMkLst>
        </pc:spChg>
        <pc:picChg chg="add del mod">
          <ac:chgData name="Nguyen Van Trung" userId="489571c6-8ba5-4f05-9b07-0f8a8ce47714" providerId="ADAL" clId="{16867486-EA68-4AF5-A522-9CAD6CD974A0}" dt="2020-08-27T04:08:34.195" v="2756"/>
          <ac:picMkLst>
            <pc:docMk/>
            <pc:sldMk cId="641862287" sldId="326"/>
            <ac:picMk id="4" creationId="{5A1B4C50-DCF8-4DAA-984E-7411F13BA25C}"/>
          </ac:picMkLst>
        </pc:picChg>
        <pc:picChg chg="add mod">
          <ac:chgData name="Nguyen Van Trung" userId="489571c6-8ba5-4f05-9b07-0f8a8ce47714" providerId="ADAL" clId="{16867486-EA68-4AF5-A522-9CAD6CD974A0}" dt="2020-08-27T04:09:23.194" v="2766" actId="14100"/>
          <ac:picMkLst>
            <pc:docMk/>
            <pc:sldMk cId="641862287" sldId="326"/>
            <ac:picMk id="5" creationId="{E77A91F0-A84E-4459-9FB9-AFC4D21F45E3}"/>
          </ac:picMkLst>
        </pc:picChg>
      </pc:sldChg>
      <pc:sldChg chg="addSp delSp modSp add mod">
        <pc:chgData name="Nguyen Van Trung" userId="489571c6-8ba5-4f05-9b07-0f8a8ce47714" providerId="ADAL" clId="{16867486-EA68-4AF5-A522-9CAD6CD974A0}" dt="2020-08-27T04:03:33.550" v="2669" actId="20577"/>
        <pc:sldMkLst>
          <pc:docMk/>
          <pc:sldMk cId="3734561389" sldId="327"/>
        </pc:sldMkLst>
        <pc:spChg chg="mod">
          <ac:chgData name="Nguyen Van Trung" userId="489571c6-8ba5-4f05-9b07-0f8a8ce47714" providerId="ADAL" clId="{16867486-EA68-4AF5-A522-9CAD6CD974A0}" dt="2020-08-27T04:03:33.550" v="2669" actId="20577"/>
          <ac:spMkLst>
            <pc:docMk/>
            <pc:sldMk cId="3734561389" sldId="327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0:44.915" v="2175"/>
          <ac:spMkLst>
            <pc:docMk/>
            <pc:sldMk cId="3734561389" sldId="327"/>
            <ac:spMk id="22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3:56:23.041" v="2365"/>
          <ac:spMkLst>
            <pc:docMk/>
            <pc:sldMk cId="3734561389" sldId="327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0:44.915" v="2175"/>
          <ac:grpSpMkLst>
            <pc:docMk/>
            <pc:sldMk cId="3734561389" sldId="327"/>
            <ac:grpSpMk id="20" creationId="{00000000-0000-0000-0000-000000000000}"/>
          </ac:grpSpMkLst>
        </pc:grpChg>
        <pc:picChg chg="add mod">
          <ac:chgData name="Nguyen Van Trung" userId="489571c6-8ba5-4f05-9b07-0f8a8ce47714" providerId="ADAL" clId="{16867486-EA68-4AF5-A522-9CAD6CD974A0}" dt="2020-08-27T03:56:22.352" v="2363" actId="14100"/>
          <ac:picMkLst>
            <pc:docMk/>
            <pc:sldMk cId="3734561389" sldId="327"/>
            <ac:picMk id="2" creationId="{75532183-899C-4206-9908-FD00765D5F86}"/>
          </ac:picMkLst>
        </pc:picChg>
      </pc:sldChg>
      <pc:sldChg chg="delSp modSp add mod">
        <pc:chgData name="Nguyen Van Trung" userId="489571c6-8ba5-4f05-9b07-0f8a8ce47714" providerId="ADAL" clId="{16867486-EA68-4AF5-A522-9CAD6CD974A0}" dt="2020-08-27T04:03:20.701" v="2665" actId="20577"/>
        <pc:sldMkLst>
          <pc:docMk/>
          <pc:sldMk cId="773373751" sldId="328"/>
        </pc:sldMkLst>
        <pc:spChg chg="del">
          <ac:chgData name="Nguyen Van Trung" userId="489571c6-8ba5-4f05-9b07-0f8a8ce47714" providerId="ADAL" clId="{16867486-EA68-4AF5-A522-9CAD6CD974A0}" dt="2020-08-27T03:58:39.309" v="2367" actId="478"/>
          <ac:spMkLst>
            <pc:docMk/>
            <pc:sldMk cId="773373751" sldId="328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3:20.701" v="2665" actId="20577"/>
          <ac:spMkLst>
            <pc:docMk/>
            <pc:sldMk cId="773373751" sldId="328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9:08.225" v="2376"/>
          <ac:grpSpMkLst>
            <pc:docMk/>
            <pc:sldMk cId="773373751" sldId="328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6:32.883" v="2702" actId="1038"/>
        <pc:sldMkLst>
          <pc:docMk/>
          <pc:sldMk cId="2505137642" sldId="329"/>
        </pc:sldMkLst>
        <pc:spChg chg="mod">
          <ac:chgData name="Nguyen Van Trung" userId="489571c6-8ba5-4f05-9b07-0f8a8ce47714" providerId="ADAL" clId="{16867486-EA68-4AF5-A522-9CAD6CD974A0}" dt="2020-08-27T04:06:01.265" v="2672" actId="20577"/>
          <ac:spMkLst>
            <pc:docMk/>
            <pc:sldMk cId="2505137642" sldId="329"/>
            <ac:spMk id="21" creationId="{00000000-0000-0000-0000-000000000000}"/>
          </ac:spMkLst>
        </pc:spChg>
        <pc:picChg chg="del">
          <ac:chgData name="Nguyen Van Trung" userId="489571c6-8ba5-4f05-9b07-0f8a8ce47714" providerId="ADAL" clId="{16867486-EA68-4AF5-A522-9CAD6CD974A0}" dt="2020-08-27T04:06:03.214" v="2673" actId="478"/>
          <ac:picMkLst>
            <pc:docMk/>
            <pc:sldMk cId="2505137642" sldId="329"/>
            <ac:picMk id="2" creationId="{75532183-899C-4206-9908-FD00765D5F86}"/>
          </ac:picMkLst>
        </pc:picChg>
        <pc:picChg chg="add mod">
          <ac:chgData name="Nguyen Van Trung" userId="489571c6-8ba5-4f05-9b07-0f8a8ce47714" providerId="ADAL" clId="{16867486-EA68-4AF5-A522-9CAD6CD974A0}" dt="2020-08-27T04:06:32.883" v="2702" actId="1038"/>
          <ac:picMkLst>
            <pc:docMk/>
            <pc:sldMk cId="2505137642" sldId="329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10:16.086" v="2789" actId="20577"/>
        <pc:sldMkLst>
          <pc:docMk/>
          <pc:sldMk cId="2844737616" sldId="330"/>
        </pc:sldMkLst>
        <pc:spChg chg="mod">
          <ac:chgData name="Nguyen Van Trung" userId="489571c6-8ba5-4f05-9b07-0f8a8ce47714" providerId="ADAL" clId="{16867486-EA68-4AF5-A522-9CAD6CD974A0}" dt="2020-08-27T04:10:16.086" v="2789" actId="20577"/>
          <ac:spMkLst>
            <pc:docMk/>
            <pc:sldMk cId="2844737616" sldId="33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9:59.621" v="2787" actId="20577"/>
          <ac:spMkLst>
            <pc:docMk/>
            <pc:sldMk cId="2844737616" sldId="330"/>
            <ac:spMk id="62" creationId="{00000000-0000-0000-0000-000000000000}"/>
          </ac:spMkLst>
        </pc:spChg>
      </pc:sldChg>
      <pc:sldChg chg="add del">
        <pc:chgData name="Nguyen Van Trung" userId="489571c6-8ba5-4f05-9b07-0f8a8ce47714" providerId="ADAL" clId="{16867486-EA68-4AF5-A522-9CAD6CD974A0}" dt="2020-08-27T04:08:24.849" v="2743" actId="2890"/>
        <pc:sldMkLst>
          <pc:docMk/>
          <pc:sldMk cId="3009957651" sldId="330"/>
        </pc:sldMkLst>
      </pc:sldChg>
      <pc:sldChg chg="modSp add mod">
        <pc:chgData name="Nguyen Van Trung" userId="489571c6-8ba5-4f05-9b07-0f8a8ce47714" providerId="ADAL" clId="{16867486-EA68-4AF5-A522-9CAD6CD974A0}" dt="2020-08-27T04:20:18.441" v="2963" actId="113"/>
        <pc:sldMkLst>
          <pc:docMk/>
          <pc:sldMk cId="458165985" sldId="331"/>
        </pc:sldMkLst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0:18.441" v="2963" actId="113"/>
          <ac:spMkLst>
            <pc:docMk/>
            <pc:sldMk cId="458165985" sldId="331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2:07.623" v="2800"/>
          <ac:grpSpMkLst>
            <pc:docMk/>
            <pc:sldMk cId="458165985" sldId="331"/>
            <ac:grpSpMk id="20" creationId="{00000000-0000-0000-0000-000000000000}"/>
          </ac:grpSpMkLst>
        </pc:grpChg>
      </pc:sldChg>
      <pc:sldChg chg="addSp delSp modSp add del mod">
        <pc:chgData name="Nguyen Van Trung" userId="489571c6-8ba5-4f05-9b07-0f8a8ce47714" providerId="ADAL" clId="{16867486-EA68-4AF5-A522-9CAD6CD974A0}" dt="2020-08-27T04:11:46.402" v="2797" actId="2890"/>
        <pc:sldMkLst>
          <pc:docMk/>
          <pc:sldMk cId="3389807777" sldId="331"/>
        </pc:sldMkLst>
        <pc:spChg chg="mod">
          <ac:chgData name="Nguyen Van Trung" userId="489571c6-8ba5-4f05-9b07-0f8a8ce47714" providerId="ADAL" clId="{16867486-EA68-4AF5-A522-9CAD6CD974A0}" dt="2020-08-27T04:11:45.478" v="2796"/>
          <ac:spMkLst>
            <pc:docMk/>
            <pc:sldMk cId="3389807777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1:44.254" v="2795"/>
          <ac:spMkLst>
            <pc:docMk/>
            <pc:sldMk cId="3389807777" sldId="331"/>
            <ac:spMk id="2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1:44.254" v="2795"/>
          <ac:grpSpMkLst>
            <pc:docMk/>
            <pc:sldMk cId="3389807777" sldId="331"/>
            <ac:grpSpMk id="20" creationId="{00000000-0000-0000-0000-000000000000}"/>
          </ac:grpSpMkLst>
        </pc:grpChg>
        <pc:picChg chg="add del">
          <ac:chgData name="Nguyen Van Trung" userId="489571c6-8ba5-4f05-9b07-0f8a8ce47714" providerId="ADAL" clId="{16867486-EA68-4AF5-A522-9CAD6CD974A0}" dt="2020-08-27T04:11:39.936" v="2794" actId="478"/>
          <ac:picMkLst>
            <pc:docMk/>
            <pc:sldMk cId="3389807777" sldId="331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23:42.083" v="3071" actId="20577"/>
        <pc:sldMkLst>
          <pc:docMk/>
          <pc:sldMk cId="3696036847" sldId="332"/>
        </pc:sldMkLst>
        <pc:spChg chg="mod">
          <ac:chgData name="Nguyen Van Trung" userId="489571c6-8ba5-4f05-9b07-0f8a8ce47714" providerId="ADAL" clId="{16867486-EA68-4AF5-A522-9CAD6CD974A0}" dt="2020-08-27T04:19:03.133" v="2943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3:42.083" v="3071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0:04.630" v="3390" actId="20577"/>
        <pc:sldMkLst>
          <pc:docMk/>
          <pc:sldMk cId="1800781619" sldId="333"/>
        </pc:sldMkLst>
        <pc:spChg chg="mod">
          <ac:chgData name="Nguyen Van Trung" userId="489571c6-8ba5-4f05-9b07-0f8a8ce47714" providerId="ADAL" clId="{16867486-EA68-4AF5-A522-9CAD6CD974A0}" dt="2020-08-27T04:30:04.630" v="3390" actId="20577"/>
          <ac:spMkLst>
            <pc:docMk/>
            <pc:sldMk cId="1800781619" sldId="33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9:54.035" v="3388" actId="1035"/>
          <ac:spMkLst>
            <pc:docMk/>
            <pc:sldMk cId="1800781619" sldId="333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8:15.073" v="4093"/>
        <pc:sldMkLst>
          <pc:docMk/>
          <pc:sldMk cId="4026623210" sldId="334"/>
        </pc:sldMkLst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8:15.073" v="4093"/>
          <ac:spMkLst>
            <pc:docMk/>
            <pc:sldMk cId="4026623210" sldId="33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30:29.558" v="3410"/>
          <ac:grpSpMkLst>
            <pc:docMk/>
            <pc:sldMk cId="4026623210" sldId="334"/>
            <ac:grpSpMk id="20" creationId="{00000000-0000-0000-0000-000000000000}"/>
          </ac:grpSpMkLst>
        </pc:grpChg>
      </pc:sldChg>
    </pc:docChg>
  </pc:docChgLst>
  <pc:docChgLst>
    <pc:chgData name="Nguyễn Văn Trung - Khoa Công nghệ thông tin - VLSET" userId="489571c6-8ba5-4f05-9b07-0f8a8ce47714" providerId="ADAL" clId="{2D6024E3-2C0B-47DA-8CE9-D142CD6AD507}"/>
    <pc:docChg chg="undo custSel addSld delSld modSld sldOrd">
      <pc:chgData name="Nguyễn Văn Trung - Khoa Công nghệ thông tin - VLSET" userId="489571c6-8ba5-4f05-9b07-0f8a8ce47714" providerId="ADAL" clId="{2D6024E3-2C0B-47DA-8CE9-D142CD6AD507}" dt="2022-04-07T05:44:37.720" v="3896" actId="20577"/>
      <pc:docMkLst>
        <pc:docMk/>
      </pc:docMkLst>
      <pc:sldChg chg="modSp mod">
        <pc:chgData name="Nguyễn Văn Trung - Khoa Công nghệ thông tin - VLSET" userId="489571c6-8ba5-4f05-9b07-0f8a8ce47714" providerId="ADAL" clId="{2D6024E3-2C0B-47DA-8CE9-D142CD6AD507}" dt="2022-04-07T05:44:37.720" v="3896" actId="20577"/>
        <pc:sldMkLst>
          <pc:docMk/>
          <pc:sldMk cId="3671363652" sldId="285"/>
        </pc:sldMkLst>
        <pc:spChg chg="mod">
          <ac:chgData name="Nguyễn Văn Trung - Khoa Công nghệ thông tin - VLSET" userId="489571c6-8ba5-4f05-9b07-0f8a8ce47714" providerId="ADAL" clId="{2D6024E3-2C0B-47DA-8CE9-D142CD6AD507}" dt="2022-04-07T05:44:37.720" v="3896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1:47:23.287" v="2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1:47:31.802" v="7" actId="20577"/>
          <ac:spMkLst>
            <pc:docMk/>
            <pc:sldMk cId="3671363652" sldId="285"/>
            <ac:spMk id="19" creationId="{CEF99411-4709-4D85-A7C3-945C4791A054}"/>
          </ac:spMkLst>
        </pc:spChg>
      </pc:sldChg>
      <pc:sldChg chg="addSp modSp mod">
        <pc:chgData name="Nguyễn Văn Trung - Khoa Công nghệ thông tin - VLSET" userId="489571c6-8ba5-4f05-9b07-0f8a8ce47714" providerId="ADAL" clId="{2D6024E3-2C0B-47DA-8CE9-D142CD6AD507}" dt="2022-04-06T04:21:22.663" v="3872" actId="552"/>
        <pc:sldMkLst>
          <pc:docMk/>
          <pc:sldMk cId="133809529" sldId="287"/>
        </pc:sldMkLst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11" creationId="{00000000-0000-0000-0000-000000000000}"/>
          </ac:spMkLst>
        </pc:spChg>
        <pc:spChg chg="add 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12" creationId="{7AB5DDC7-B065-439F-BD57-D32141B070CF}"/>
          </ac:spMkLst>
        </pc:spChg>
        <pc:spChg chg="add 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3" creationId="{54A34554-6291-4A79-9031-A2E498F8D67A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8" creationId="{00000000-0000-0000-0000-000000000000}"/>
          </ac:spMkLst>
        </pc:spChg>
      </pc:sldChg>
      <pc:sldChg chg="modSp mod">
        <pc:chgData name="Nguyễn Văn Trung - Khoa Công nghệ thông tin - VLSET" userId="489571c6-8ba5-4f05-9b07-0f8a8ce47714" providerId="ADAL" clId="{2D6024E3-2C0B-47DA-8CE9-D142CD6AD507}" dt="2022-04-06T02:04:20.222" v="817" actId="20577"/>
        <pc:sldMkLst>
          <pc:docMk/>
          <pc:sldMk cId="726866880" sldId="303"/>
        </pc:sldMkLst>
        <pc:spChg chg="mod">
          <ac:chgData name="Nguyễn Văn Trung - Khoa Công nghệ thông tin - VLSET" userId="489571c6-8ba5-4f05-9b07-0f8a8ce47714" providerId="ADAL" clId="{2D6024E3-2C0B-47DA-8CE9-D142CD6AD507}" dt="2022-04-06T01:59:31.067" v="56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04:20.222" v="817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modSp mod">
        <pc:chgData name="Nguyễn Văn Trung - Khoa Công nghệ thông tin - VLSET" userId="489571c6-8ba5-4f05-9b07-0f8a8ce47714" providerId="ADAL" clId="{2D6024E3-2C0B-47DA-8CE9-D142CD6AD507}" dt="2022-04-06T02:27:09.032" v="1269" actId="1035"/>
        <pc:sldMkLst>
          <pc:docMk/>
          <pc:sldMk cId="1902541966" sldId="320"/>
        </pc:sldMkLst>
        <pc:spChg chg="mod">
          <ac:chgData name="Nguyễn Văn Trung - Khoa Công nghệ thông tin - VLSET" userId="489571c6-8ba5-4f05-9b07-0f8a8ce47714" providerId="ADAL" clId="{2D6024E3-2C0B-47DA-8CE9-D142CD6AD507}" dt="2022-04-06T02:22:02.872" v="11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27:09.032" v="1269" actId="1035"/>
          <ac:spMkLst>
            <pc:docMk/>
            <pc:sldMk cId="1902541966" sldId="320"/>
            <ac:spMk id="62" creationId="{00000000-0000-0000-0000-000000000000}"/>
          </ac:spMkLst>
        </pc:spChg>
      </pc:sldChg>
      <pc:sldChg chg="modSp mod">
        <pc:chgData name="Nguyễn Văn Trung - Khoa Công nghệ thông tin - VLSET" userId="489571c6-8ba5-4f05-9b07-0f8a8ce47714" providerId="ADAL" clId="{2D6024E3-2C0B-47DA-8CE9-D142CD6AD507}" dt="2022-04-06T03:26:56.714" v="2519" actId="113"/>
        <pc:sldMkLst>
          <pc:docMk/>
          <pc:sldMk cId="2150860130" sldId="321"/>
        </pc:sldMkLst>
        <pc:spChg chg="mod">
          <ac:chgData name="Nguyễn Văn Trung - Khoa Công nghệ thông tin - VLSET" userId="489571c6-8ba5-4f05-9b07-0f8a8ce47714" providerId="ADAL" clId="{2D6024E3-2C0B-47DA-8CE9-D142CD6AD507}" dt="2022-04-06T02:49:51.209" v="2049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3:26:56.714" v="2519" actId="113"/>
          <ac:spMkLst>
            <pc:docMk/>
            <pc:sldMk cId="2150860130" sldId="321"/>
            <ac:spMk id="62" creationId="{00000000-0000-0000-0000-000000000000}"/>
          </ac:spMkLst>
        </pc:spChg>
      </pc:sldChg>
      <pc:sldChg chg="del">
        <pc:chgData name="Nguyễn Văn Trung - Khoa Công nghệ thông tin - VLSET" userId="489571c6-8ba5-4f05-9b07-0f8a8ce47714" providerId="ADAL" clId="{2D6024E3-2C0B-47DA-8CE9-D142CD6AD507}" dt="2022-04-06T03:25:40.973" v="2510" actId="47"/>
        <pc:sldMkLst>
          <pc:docMk/>
          <pc:sldMk cId="1359902612" sldId="322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0.973" v="2510" actId="47"/>
        <pc:sldMkLst>
          <pc:docMk/>
          <pc:sldMk cId="1643093092" sldId="323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0.973" v="2510" actId="47"/>
        <pc:sldMkLst>
          <pc:docMk/>
          <pc:sldMk cId="3960341503" sldId="324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3.346" v="2511" actId="47"/>
        <pc:sldMkLst>
          <pc:docMk/>
          <pc:sldMk cId="622941739" sldId="325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4.807" v="2512" actId="47"/>
        <pc:sldMkLst>
          <pc:docMk/>
          <pc:sldMk cId="641862287" sldId="326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3734561389" sldId="327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773373751" sldId="328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24.172" v="2508" actId="47"/>
        <pc:sldMkLst>
          <pc:docMk/>
          <pc:sldMk cId="2505137642" sldId="329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2844737616" sldId="330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458165985" sldId="331"/>
        </pc:sldMkLst>
      </pc:sldChg>
      <pc:sldChg chg="modSp mod">
        <pc:chgData name="Nguyễn Văn Trung - Khoa Công nghệ thông tin - VLSET" userId="489571c6-8ba5-4f05-9b07-0f8a8ce47714" providerId="ADAL" clId="{2D6024E3-2C0B-47DA-8CE9-D142CD6AD507}" dt="2022-04-06T03:54:02.211" v="2835" actId="20577"/>
        <pc:sldMkLst>
          <pc:docMk/>
          <pc:sldMk cId="3696036847" sldId="332"/>
        </pc:sldMkLst>
        <pc:spChg chg="mod">
          <ac:chgData name="Nguyễn Văn Trung - Khoa Công nghệ thông tin - VLSET" userId="489571c6-8ba5-4f05-9b07-0f8a8ce47714" providerId="ADAL" clId="{2D6024E3-2C0B-47DA-8CE9-D142CD6AD507}" dt="2022-04-06T03:28:49.252" v="2625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3:54:02.211" v="2835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del">
        <pc:chgData name="Nguyễn Văn Trung - Khoa Công nghệ thông tin - VLSET" userId="489571c6-8ba5-4f05-9b07-0f8a8ce47714" providerId="ADAL" clId="{2D6024E3-2C0B-47DA-8CE9-D142CD6AD507}" dt="2022-04-06T03:30:45.921" v="2645" actId="47"/>
        <pc:sldMkLst>
          <pc:docMk/>
          <pc:sldMk cId="1800781619" sldId="333"/>
        </pc:sldMkLst>
      </pc:sldChg>
      <pc:sldChg chg="delSp modSp mod">
        <pc:chgData name="Nguyễn Văn Trung - Khoa Công nghệ thông tin - VLSET" userId="489571c6-8ba5-4f05-9b07-0f8a8ce47714" providerId="ADAL" clId="{2D6024E3-2C0B-47DA-8CE9-D142CD6AD507}" dt="2022-04-06T04:20:05.672" v="3749"/>
        <pc:sldMkLst>
          <pc:docMk/>
          <pc:sldMk cId="4026623210" sldId="334"/>
        </pc:sldMkLst>
        <pc:spChg chg="mod">
          <ac:chgData name="Nguyễn Văn Trung - Khoa Công nghệ thông tin - VLSET" userId="489571c6-8ba5-4f05-9b07-0f8a8ce47714" providerId="ADAL" clId="{2D6024E3-2C0B-47DA-8CE9-D142CD6AD507}" dt="2022-04-06T04:19:54.541" v="3745" actId="20577"/>
          <ac:spMkLst>
            <pc:docMk/>
            <pc:sldMk cId="4026623210" sldId="334"/>
            <ac:spMk id="21" creationId="{00000000-0000-0000-0000-000000000000}"/>
          </ac:spMkLst>
        </pc:spChg>
        <pc:spChg chg="del mod">
          <ac:chgData name="Nguyễn Văn Trung - Khoa Công nghệ thông tin - VLSET" userId="489571c6-8ba5-4f05-9b07-0f8a8ce47714" providerId="ADAL" clId="{2D6024E3-2C0B-47DA-8CE9-D142CD6AD507}" dt="2022-04-06T04:20:05.672" v="3749"/>
          <ac:spMkLst>
            <pc:docMk/>
            <pc:sldMk cId="4026623210" sldId="334"/>
            <ac:spMk id="62" creationId="{00000000-0000-0000-0000-000000000000}"/>
          </ac:spMkLst>
        </pc:spChg>
      </pc:sldChg>
      <pc:sldChg chg="delSp modSp add mod ord">
        <pc:chgData name="Nguyễn Văn Trung - Khoa Công nghệ thông tin - VLSET" userId="489571c6-8ba5-4f05-9b07-0f8a8ce47714" providerId="ADAL" clId="{2D6024E3-2C0B-47DA-8CE9-D142CD6AD507}" dt="2022-04-06T02:21:29.501" v="1095"/>
        <pc:sldMkLst>
          <pc:docMk/>
          <pc:sldMk cId="2575028822" sldId="335"/>
        </pc:sldMkLst>
        <pc:spChg chg="mod">
          <ac:chgData name="Nguyễn Văn Trung - Khoa Công nghệ thông tin - VLSET" userId="489571c6-8ba5-4f05-9b07-0f8a8ce47714" providerId="ADAL" clId="{2D6024E3-2C0B-47DA-8CE9-D142CD6AD507}" dt="2022-04-06T02:04:36.577" v="819" actId="20577"/>
          <ac:spMkLst>
            <pc:docMk/>
            <pc:sldMk cId="2575028822" sldId="335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12:04.350" v="1043" actId="20577"/>
          <ac:spMkLst>
            <pc:docMk/>
            <pc:sldMk cId="2575028822" sldId="335"/>
            <ac:spMk id="62" creationId="{00000000-0000-0000-0000-000000000000}"/>
          </ac:spMkLst>
        </pc:spChg>
        <pc:grpChg chg="del">
          <ac:chgData name="Nguyễn Văn Trung - Khoa Công nghệ thông tin - VLSET" userId="489571c6-8ba5-4f05-9b07-0f8a8ce47714" providerId="ADAL" clId="{2D6024E3-2C0B-47DA-8CE9-D142CD6AD507}" dt="2022-04-06T02:04:39.515" v="820" actId="478"/>
          <ac:grpSpMkLst>
            <pc:docMk/>
            <pc:sldMk cId="2575028822" sldId="335"/>
            <ac:grpSpMk id="20" creationId="{00000000-0000-0000-0000-000000000000}"/>
          </ac:grpSpMkLst>
        </pc:grpChg>
      </pc:sldChg>
      <pc:sldChg chg="modSp add mod">
        <pc:chgData name="Nguyễn Văn Trung - Khoa Công nghệ thông tin - VLSET" userId="489571c6-8ba5-4f05-9b07-0f8a8ce47714" providerId="ADAL" clId="{2D6024E3-2C0B-47DA-8CE9-D142CD6AD507}" dt="2022-04-06T02:33:17.012" v="1530"/>
        <pc:sldMkLst>
          <pc:docMk/>
          <pc:sldMk cId="1345641631" sldId="336"/>
        </pc:sldMkLst>
        <pc:spChg chg="mod">
          <ac:chgData name="Nguyễn Văn Trung - Khoa Công nghệ thông tin - VLSET" userId="489571c6-8ba5-4f05-9b07-0f8a8ce47714" providerId="ADAL" clId="{2D6024E3-2C0B-47DA-8CE9-D142CD6AD507}" dt="2022-04-06T02:32:27.839" v="1502" actId="20577"/>
          <ac:spMkLst>
            <pc:docMk/>
            <pc:sldMk cId="1345641631" sldId="336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33:17.012" v="1530"/>
          <ac:spMkLst>
            <pc:docMk/>
            <pc:sldMk cId="1345641631" sldId="336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3:04:41.256" v="2140" actId="20577"/>
        <pc:sldMkLst>
          <pc:docMk/>
          <pc:sldMk cId="1303514622" sldId="337"/>
        </pc:sldMkLst>
        <pc:spChg chg="mod">
          <ac:chgData name="Nguyễn Văn Trung - Khoa Công nghệ thông tin - VLSET" userId="489571c6-8ba5-4f05-9b07-0f8a8ce47714" providerId="ADAL" clId="{2D6024E3-2C0B-47DA-8CE9-D142CD6AD507}" dt="2022-04-06T03:04:41.256" v="2140" actId="20577"/>
          <ac:spMkLst>
            <pc:docMk/>
            <pc:sldMk cId="1303514622" sldId="337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3:13:06.876" v="2222" actId="6549"/>
        <pc:sldMkLst>
          <pc:docMk/>
          <pc:sldMk cId="1515226355" sldId="338"/>
        </pc:sldMkLst>
        <pc:spChg chg="mod">
          <ac:chgData name="Nguyễn Văn Trung - Khoa Công nghệ thông tin - VLSET" userId="489571c6-8ba5-4f05-9b07-0f8a8ce47714" providerId="ADAL" clId="{2D6024E3-2C0B-47DA-8CE9-D142CD6AD507}" dt="2022-04-06T03:13:06.876" v="2222" actId="6549"/>
          <ac:spMkLst>
            <pc:docMk/>
            <pc:sldMk cId="1515226355" sldId="338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3:15:54.916" v="2321" actId="404"/>
        <pc:sldMkLst>
          <pc:docMk/>
          <pc:sldMk cId="1687818066" sldId="339"/>
        </pc:sldMkLst>
        <pc:spChg chg="mod">
          <ac:chgData name="Nguyễn Văn Trung - Khoa Công nghệ thông tin - VLSET" userId="489571c6-8ba5-4f05-9b07-0f8a8ce47714" providerId="ADAL" clId="{2D6024E3-2C0B-47DA-8CE9-D142CD6AD507}" dt="2022-04-06T03:15:54.916" v="2321" actId="404"/>
          <ac:spMkLst>
            <pc:docMk/>
            <pc:sldMk cId="1687818066" sldId="339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4:14:34.378" v="3379" actId="20577"/>
        <pc:sldMkLst>
          <pc:docMk/>
          <pc:sldMk cId="2483012721" sldId="340"/>
        </pc:sldMkLst>
        <pc:spChg chg="mod">
          <ac:chgData name="Nguyễn Văn Trung - Khoa Công nghệ thông tin - VLSET" userId="489571c6-8ba5-4f05-9b07-0f8a8ce47714" providerId="ADAL" clId="{2D6024E3-2C0B-47DA-8CE9-D142CD6AD507}" dt="2022-04-06T04:14:34.378" v="3379" actId="20577"/>
          <ac:spMkLst>
            <pc:docMk/>
            <pc:sldMk cId="2483012721" sldId="340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4:27:22.299" v="3875" actId="207"/>
        <pc:sldMkLst>
          <pc:docMk/>
          <pc:sldMk cId="2465455751" sldId="341"/>
        </pc:sldMkLst>
        <pc:spChg chg="mod">
          <ac:chgData name="Nguyễn Văn Trung - Khoa Công nghệ thông tin - VLSET" userId="489571c6-8ba5-4f05-9b07-0f8a8ce47714" providerId="ADAL" clId="{2D6024E3-2C0B-47DA-8CE9-D142CD6AD507}" dt="2022-04-06T04:27:22.299" v="3875" actId="207"/>
          <ac:spMkLst>
            <pc:docMk/>
            <pc:sldMk cId="2465455751" sldId="341"/>
            <ac:spMk id="6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0592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1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9358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3426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278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476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63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314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17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3751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722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377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5772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1266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 dirty="0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 dirty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 dirty="0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</p:sldLayoutIdLst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3221026" y="1625116"/>
            <a:ext cx="6346930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KỸ THUẬT LẬP TRÌNH</a:t>
            </a:r>
            <a:endParaRPr lang="en-US" altLang="zh-CN" sz="4800" b="1" dirty="0">
              <a:solidFill>
                <a:srgbClr val="2C3E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520692" y="4328846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4276226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</a:t>
            </a:r>
            <a:r>
              <a:rPr lang="en-US" altLang="zh-CN" b="1" dirty="0" err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. NGUYỄN VĂN TRUNG</a:t>
            </a: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(Programming Techniques)</a:t>
            </a:r>
          </a:p>
        </p:txBody>
      </p: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520692" y="5285515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310140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KỲ I</a:t>
            </a: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520692" y="5897645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614254" y="5987353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897645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KHÓA: 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3057590"/>
            <a:ext cx="877957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200" b="1" dirty="0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1: HÀM</a:t>
            </a:r>
          </a:p>
        </p:txBody>
      </p:sp>
    </p:spTree>
    <p:extLst>
      <p:ext uri="{BB962C8B-B14F-4D97-AF65-F5344CB8AC3E}">
        <p14:creationId xmlns:p14="http://schemas.microsoft.com/office/powerpoint/2010/main" val="36713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488088" cy="721592"/>
            <a:chOff x="6096000" y="2068962"/>
            <a:chExt cx="5492455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54924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4.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Hàm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có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giá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trị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trả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về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316879"/>
            <a:ext cx="9163240" cy="353943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Muốn nhận kết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quả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trả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về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một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ta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khóa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return</a:t>
            </a:r>
          </a:p>
          <a:p>
            <a:endParaRPr lang="en-US" sz="2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add_number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(n1, n2):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n1 + n2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total =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add_number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(total)</a:t>
            </a:r>
          </a:p>
        </p:txBody>
      </p:sp>
    </p:spTree>
    <p:extLst>
      <p:ext uri="{BB962C8B-B14F-4D97-AF65-F5344CB8AC3E}">
        <p14:creationId xmlns:p14="http://schemas.microsoft.com/office/powerpoint/2010/main" val="215086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8910966" cy="721592"/>
            <a:chOff x="6096000" y="2068962"/>
            <a:chExt cx="10905115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109051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5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. 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Biến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toàn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cục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(global) và biến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cục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bộ (local)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152170"/>
            <a:ext cx="9163240" cy="555844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Một biến được khai báo bên ngoài hàm được gọi là biến toàn cục hay biến </a:t>
            </a:r>
            <a:r>
              <a:rPr lang="vi-VN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global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Biến toàn cục có thể được truy cập từ bên trong hoặc bên ngoài hàm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tu_so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sz="2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toàn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cục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phep_chia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mau_so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sz="20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cục</a:t>
            </a:r>
            <a:r>
              <a:rPr lang="en-US" sz="20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bộ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"Tử 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số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tu_so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Mẫu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số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mau_so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  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tu_so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mau_so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phep_chia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"Tử 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số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tu_so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Mẫu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số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: 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mau_so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Lỗi 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mau_so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 is not defined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03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083610"/>
            <a:ext cx="9163240" cy="4142673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Muốn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khai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báo một biến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toàn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cục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bên trong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ta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khóa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global</a:t>
            </a:r>
          </a:p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test_global_variable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global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a = 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test_global_variable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800" dirty="0">
                <a:solidFill>
                  <a:srgbClr val="098658"/>
                </a:solidFill>
                <a:latin typeface="Consolas" panose="020B0609020204030204" pitchFamily="49" charset="0"/>
              </a:rPr>
              <a:t># </a:t>
            </a:r>
            <a:r>
              <a:rPr lang="en-US" sz="2800" dirty="0" err="1">
                <a:solidFill>
                  <a:srgbClr val="098658"/>
                </a:solidFill>
                <a:latin typeface="Consolas" panose="020B0609020204030204" pitchFamily="49" charset="0"/>
              </a:rPr>
              <a:t>lưu</a:t>
            </a:r>
            <a:r>
              <a:rPr lang="en-US" sz="2800" dirty="0">
                <a:solidFill>
                  <a:srgbClr val="098658"/>
                </a:solidFill>
                <a:latin typeface="Consolas" panose="020B0609020204030204" pitchFamily="49" charset="0"/>
              </a:rPr>
              <a:t> ý biến a được </a:t>
            </a:r>
            <a:r>
              <a:rPr lang="en-US" sz="2800" dirty="0" err="1">
                <a:solidFill>
                  <a:srgbClr val="098658"/>
                </a:solidFill>
                <a:latin typeface="Consolas" panose="020B0609020204030204" pitchFamily="49" charset="0"/>
              </a:rPr>
              <a:t>khai</a:t>
            </a:r>
            <a:r>
              <a:rPr lang="en-US" sz="2800" dirty="0">
                <a:solidFill>
                  <a:srgbClr val="098658"/>
                </a:solidFill>
                <a:latin typeface="Consolas" panose="020B0609020204030204" pitchFamily="49" charset="0"/>
              </a:rPr>
              <a:t> báo bên trong </a:t>
            </a:r>
            <a:r>
              <a:rPr lang="en-US" sz="2800" dirty="0" err="1">
                <a:solidFill>
                  <a:srgbClr val="098658"/>
                </a:solidFill>
                <a:latin typeface="Consolas" panose="020B0609020204030204" pitchFamily="49" charset="0"/>
              </a:rPr>
              <a:t>hàm</a:t>
            </a:r>
            <a:endParaRPr lang="en-US" sz="2800" dirty="0">
              <a:solidFill>
                <a:srgbClr val="098658"/>
              </a:solidFill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Giá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trị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của a là 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a)</a:t>
            </a:r>
          </a:p>
        </p:txBody>
      </p:sp>
    </p:spTree>
    <p:extLst>
      <p:ext uri="{BB962C8B-B14F-4D97-AF65-F5344CB8AC3E}">
        <p14:creationId xmlns:p14="http://schemas.microsoft.com/office/powerpoint/2010/main" val="2483012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813021"/>
            <a:ext cx="9163240" cy="555844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Ngoài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khóa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global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để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đổi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biến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toàn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cục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 # x là </a:t>
            </a:r>
            <a:r>
              <a:rPr lang="en-US" sz="2400" dirty="0">
                <a:solidFill>
                  <a:srgbClr val="098658"/>
                </a:solidFill>
                <a:latin typeface="Consolas" panose="020B0609020204030204" pitchFamily="49" charset="0"/>
              </a:rPr>
              <a:t>biến </a:t>
            </a:r>
            <a:r>
              <a:rPr lang="en-US" sz="2400" b="0" dirty="0" err="1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toàn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cục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khai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 báo bên </a:t>
            </a:r>
            <a:r>
              <a:rPr lang="en-US" sz="2400" b="0" dirty="0" err="1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ngoài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my_func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global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x = 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30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my_func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(x)</a:t>
            </a:r>
          </a:p>
          <a:p>
            <a:endParaRPr lang="en-US" altLang="zh-CN" sz="2400" dirty="0">
              <a:solidFill>
                <a:srgbClr val="000000"/>
              </a:solidFill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altLang="zh-CN" sz="24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Sinh viên </a:t>
            </a:r>
            <a:r>
              <a:rPr lang="en-US" altLang="zh-CN" sz="24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hãy</a:t>
            </a:r>
            <a:r>
              <a:rPr lang="en-US" altLang="zh-CN" sz="24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xóa</a:t>
            </a:r>
            <a:r>
              <a:rPr lang="en-US" altLang="zh-CN" sz="24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đoạn</a:t>
            </a:r>
            <a:r>
              <a:rPr lang="en-US" altLang="zh-CN" sz="24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code global x, </a:t>
            </a:r>
            <a:r>
              <a:rPr lang="en-US" altLang="zh-CN" sz="24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chạy</a:t>
            </a:r>
            <a:r>
              <a:rPr lang="en-US" altLang="zh-CN" sz="24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chương</a:t>
            </a:r>
            <a:r>
              <a:rPr lang="en-US" altLang="zh-CN" sz="24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trình và nhận </a:t>
            </a:r>
            <a:r>
              <a:rPr lang="en-US" altLang="zh-CN" sz="24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xét</a:t>
            </a:r>
            <a:r>
              <a:rPr lang="en-US" altLang="zh-CN" sz="24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4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4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của x.</a:t>
            </a:r>
            <a:endParaRPr lang="en-US" altLang="zh-CN" sz="2400" dirty="0">
              <a:solidFill>
                <a:srgbClr val="FF000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45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8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2602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6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. 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BÀI TẬP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6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Quora vs. Wikipedia – Q&amp;A not effective in Social Medi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56" y="1236757"/>
            <a:ext cx="5037756" cy="438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08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49641" y="2732526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经典综艺体简" panose="02010609000101010101" pitchFamily="49" charset="-122"/>
              </a:rPr>
              <a:t>NỘI DUNG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861390" y="1725401"/>
            <a:ext cx="4208589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Định nghĩa &amp;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cú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pháp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61390" y="3158193"/>
            <a:ext cx="3163623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Hàm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có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tham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số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861390" y="4793161"/>
            <a:ext cx="4386906" cy="147835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Biến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toàn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cục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(global) </a:t>
            </a:r>
          </a:p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&amp; biến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cục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bộ (local)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980214" y="1589870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01.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980214" y="3035843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03.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980214" y="3778626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04.</a:t>
            </a:r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536C90D0-5F17-45E0-BC15-FBDB7F98ECA7}"/>
              </a:ext>
            </a:extLst>
          </p:cNvPr>
          <p:cNvSpPr txBox="1"/>
          <p:nvPr/>
        </p:nvSpPr>
        <p:spPr>
          <a:xfrm>
            <a:off x="5861390" y="2339583"/>
            <a:ext cx="2974660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Tạo và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gọi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hàm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4" name="文本框 15">
            <a:extLst>
              <a:ext uri="{FF2B5EF4-FFF2-40B4-BE49-F238E27FC236}">
                <a16:creationId xmlns:a16="http://schemas.microsoft.com/office/drawing/2014/main" id="{3E5AA055-0E73-430F-9C36-B686DD382A31}"/>
              </a:ext>
            </a:extLst>
          </p:cNvPr>
          <p:cNvSpPr txBox="1"/>
          <p:nvPr/>
        </p:nvSpPr>
        <p:spPr>
          <a:xfrm>
            <a:off x="4980214" y="2258696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02.</a:t>
            </a:r>
          </a:p>
        </p:txBody>
      </p:sp>
      <p:sp>
        <p:nvSpPr>
          <p:cNvPr id="12" name="文本框 10">
            <a:extLst>
              <a:ext uri="{FF2B5EF4-FFF2-40B4-BE49-F238E27FC236}">
                <a16:creationId xmlns:a16="http://schemas.microsoft.com/office/drawing/2014/main" id="{7AB5DDC7-B065-439F-BD57-D32141B070CF}"/>
              </a:ext>
            </a:extLst>
          </p:cNvPr>
          <p:cNvSpPr txBox="1"/>
          <p:nvPr/>
        </p:nvSpPr>
        <p:spPr>
          <a:xfrm>
            <a:off x="5861390" y="3919193"/>
            <a:ext cx="3948325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Hàm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có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giá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trị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trả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về</a:t>
            </a:r>
          </a:p>
        </p:txBody>
      </p:sp>
      <p:sp>
        <p:nvSpPr>
          <p:cNvPr id="13" name="文本框 17">
            <a:extLst>
              <a:ext uri="{FF2B5EF4-FFF2-40B4-BE49-F238E27FC236}">
                <a16:creationId xmlns:a16="http://schemas.microsoft.com/office/drawing/2014/main" id="{54A34554-6291-4A79-9031-A2E498F8D67A}"/>
              </a:ext>
            </a:extLst>
          </p:cNvPr>
          <p:cNvSpPr txBox="1"/>
          <p:nvPr/>
        </p:nvSpPr>
        <p:spPr>
          <a:xfrm>
            <a:off x="4980214" y="4680091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05.</a:t>
            </a:r>
          </a:p>
        </p:txBody>
      </p:sp>
    </p:spTree>
    <p:extLst>
      <p:ext uri="{BB962C8B-B14F-4D97-AF65-F5344CB8AC3E}">
        <p14:creationId xmlns:p14="http://schemas.microsoft.com/office/powerpoint/2010/main" val="1338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817344" cy="721592"/>
            <a:chOff x="6096000" y="2068962"/>
            <a:chExt cx="5895395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589539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1. Định nghĩa &amp;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Cú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pháp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314708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Định nghĩa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 là một khối mã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lệnh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chỉ chạy khi nó được gọi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Ta c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ó thể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không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truyền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hoặc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truyền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 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gọi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tham 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một hàm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thể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chỉ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một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công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việc nào đó hoặc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có thể trả về dữ liệu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344870"/>
            <a:ext cx="9163240" cy="2640723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Cú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pháp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ten_ham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2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i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# một hay nhiều </a:t>
            </a:r>
            <a:r>
              <a:rPr lang="en-US" sz="2800" b="0" i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dòng</a:t>
            </a:r>
            <a:r>
              <a:rPr lang="en-US" sz="2800" b="0" i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i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lệnh</a:t>
            </a:r>
            <a:endParaRPr lang="en-US" sz="2800" b="0" i="0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sz="2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xin</a:t>
            </a:r>
            <a:r>
              <a:rPr lang="en-US" sz="2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chao"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en-US" altLang="zh-CN" sz="2800" dirty="0">
              <a:solidFill>
                <a:srgbClr val="000000"/>
              </a:solidFill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02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4279322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2. Tạo và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gọi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hàm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88885"/>
            <a:ext cx="9163240" cy="483209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"Nguyễn Văn 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Tèo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print_info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"Name: Nguyễn Văn 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Tèo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"Class: IT01"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"Student ID: 29694018"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print_info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4564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45743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Hàm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có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tham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số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14237"/>
            <a:ext cx="9163240" cy="521533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Thông tin có thể được chuyển vào các hàm dưới dạng đối 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 đối số được chỉ định sau tên hàm, bên trong dấu ngoặc đơn. 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ó thể thêm bao nhiêu đối số tùy thích, phân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ách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nhau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bằng dấu phẩy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sao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cần có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54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158257"/>
            <a:ext cx="9163240" cy="470898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Cú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pháp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2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ten_ham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(tham_so1 [, tham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_so2], ...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2800" dirty="0"/>
            </a:b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2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i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# một hay nhiều </a:t>
            </a:r>
            <a:r>
              <a:rPr lang="en-US" sz="2800" b="0" i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dòng</a:t>
            </a:r>
            <a:r>
              <a:rPr lang="en-US" sz="2800" b="0" i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i="0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lệnh</a:t>
            </a:r>
            <a:endParaRPr lang="en-US" sz="2800" b="0" i="0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US" sz="2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xin</a:t>
            </a:r>
            <a:r>
              <a:rPr lang="en-US" sz="2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chao"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#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Hàm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 có 1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tham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số</a:t>
            </a:r>
            <a:endParaRPr 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"Xin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chào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4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print_name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"Nguyễn Văn 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Tèo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0351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62312"/>
            <a:ext cx="9025612" cy="473360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#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Hàm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có 2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tham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số</a:t>
            </a:r>
            <a:b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"Xin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chào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"Nguyễn"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"Văn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Tèo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Tham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số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có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giá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trị</a:t>
            </a:r>
            <a:r>
              <a:rPr lang="en-US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default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show_name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(name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"unknown"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(name)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show_name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show_name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"Nguyễn Văn A"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18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878340"/>
            <a:ext cx="9163240" cy="547226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# Nếu không biết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số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lượng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tham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số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ta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dùng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dấu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latin typeface="Consolas" panose="020B0609020204030204" pitchFamily="49" charset="0"/>
              </a:rPr>
              <a:t>*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sau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tên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tham</a:t>
            </a:r>
            <a:r>
              <a:rPr lang="en-US" altLang="zh-CN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số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print_list_student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(*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std_name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std_name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std_name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print_list_student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"nguyễn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văn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tèo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"nguyễn 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văn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tí"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2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sz="28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#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Dùng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 keyword để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truyền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tham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</a:rPr>
              <a:t>số</a:t>
            </a:r>
            <a:endParaRPr 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(ho, ten,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ten_lot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(ho,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ten_lot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ten)</a:t>
            </a:r>
          </a:p>
          <a:p>
            <a:b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make_name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(ten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Tèo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ho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"Nguyễn"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ten_lot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"Văn"</a:t>
            </a:r>
            <a:r>
              <a:rPr lang="en-US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800" dirty="0">
              <a:solidFill>
                <a:srgbClr val="000000"/>
              </a:solidFill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2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61F4DA1C04A948A2807DD343316B29" ma:contentTypeVersion="2" ma:contentTypeDescription="Create a new document." ma:contentTypeScope="" ma:versionID="f50fd489a876df9c06eafe9db5f54056">
  <xsd:schema xmlns:xsd="http://www.w3.org/2001/XMLSchema" xmlns:xs="http://www.w3.org/2001/XMLSchema" xmlns:p="http://schemas.microsoft.com/office/2006/metadata/properties" xmlns:ns2="047f56e8-c6d1-49ac-9867-a9509ce7e1bc" targetNamespace="http://schemas.microsoft.com/office/2006/metadata/properties" ma:root="true" ma:fieldsID="15f80468db5a17fa08512c3fb8dca3c2" ns2:_="">
    <xsd:import namespace="047f56e8-c6d1-49ac-9867-a9509ce7e1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f56e8-c6d1-49ac-9867-a9509ce7e1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D1AEFF-7A1D-411E-B69F-5B170C6E11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7f56e8-c6d1-49ac-9867-a9509ce7e1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3E23DE-AB27-4D82-8C31-D22132BF5B5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3011a54b-0a5d-4929-bf02-a00787877c6a}" enabled="0" method="" siteId="{3011a54b-0a5d-4929-bf02-a00787877c6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1058</TotalTime>
  <Words>867</Words>
  <Application>Microsoft Office PowerPoint</Application>
  <PresentationFormat>Widescreen</PresentationFormat>
  <Paragraphs>127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等线</vt:lpstr>
      <vt:lpstr>微软雅黑</vt:lpstr>
      <vt:lpstr>Arial</vt:lpstr>
      <vt:lpstr>Calibri</vt:lpstr>
      <vt:lpstr>Cambria</vt:lpstr>
      <vt:lpstr>Consolas</vt:lpstr>
      <vt:lpstr>包图主题2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Giáo trình VLU</dc:title>
  <dc:creator>Trung Nguyen</dc:creator>
  <cp:lastModifiedBy>Nguyễn Văn Trung - Khoa Công nghệ thông tin - VLSET</cp:lastModifiedBy>
  <cp:revision>52</cp:revision>
  <dcterms:created xsi:type="dcterms:W3CDTF">2017-09-22T08:16:39Z</dcterms:created>
  <dcterms:modified xsi:type="dcterms:W3CDTF">2022-04-07T05:44:39Z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0x0101008361F4DA1C04A948A2807DD343316B29</vt:lpwstr>
  </property>
</Properties>
</file>

<file path=docProps/thumbnail.jpeg>
</file>